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05944-0172-4803-B69E-AD420AF817F9}" type="datetimeFigureOut">
              <a:rPr kumimoji="1" lang="ja-JP" altLang="en-US" smtClean="0"/>
              <a:pPr/>
              <a:t>2012/5/4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863A-FD79-4E7A-B0ED-AE8BF829A4F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endParaRPr kumimoji="1" lang="ja-JP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32656"/>
            <a:ext cx="8251364" cy="5683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星 5 5"/>
          <p:cNvSpPr/>
          <p:nvPr/>
        </p:nvSpPr>
        <p:spPr>
          <a:xfrm>
            <a:off x="2195736" y="692696"/>
            <a:ext cx="144016" cy="144016"/>
          </a:xfrm>
          <a:prstGeom prst="star5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吹き出し 6"/>
          <p:cNvSpPr/>
          <p:nvPr/>
        </p:nvSpPr>
        <p:spPr>
          <a:xfrm>
            <a:off x="2771800" y="548680"/>
            <a:ext cx="1440160" cy="288032"/>
          </a:xfrm>
          <a:prstGeom prst="wedgeRectCallout">
            <a:avLst>
              <a:gd name="adj1" fmla="val -85559"/>
              <a:gd name="adj2" fmla="val 25514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00" b="1" dirty="0" smtClean="0">
                <a:solidFill>
                  <a:schemeClr val="tx1"/>
                </a:solidFill>
              </a:rPr>
              <a:t>青島出版芸術館</a:t>
            </a:r>
            <a:r>
              <a:rPr lang="zh-TW" altLang="en-US" sz="800" dirty="0" smtClean="0">
                <a:solidFill>
                  <a:schemeClr val="tx1"/>
                </a:solidFill>
              </a:rPr>
              <a:t/>
            </a:r>
            <a:br>
              <a:rPr lang="zh-TW" altLang="en-US" sz="800" dirty="0" smtClean="0">
                <a:solidFill>
                  <a:schemeClr val="tx1"/>
                </a:solidFill>
              </a:rPr>
            </a:br>
            <a:r>
              <a:rPr lang="zh-TW" altLang="en-US" sz="800" dirty="0" smtClean="0">
                <a:solidFill>
                  <a:schemeClr val="tx1"/>
                </a:solidFill>
              </a:rPr>
              <a:t>青島市徐州路７７号</a:t>
            </a:r>
            <a:endParaRPr kumimoji="1" lang="ja-JP" altLang="en-US" sz="800" dirty="0"/>
          </a:p>
        </p:txBody>
      </p:sp>
      <p:graphicFrame>
        <p:nvGraphicFramePr>
          <p:cNvPr id="8" name="表 7"/>
          <p:cNvGraphicFramePr>
            <a:graphicFrameLocks noGrp="1"/>
          </p:cNvGraphicFramePr>
          <p:nvPr/>
        </p:nvGraphicFramePr>
        <p:xfrm>
          <a:off x="755576" y="6093296"/>
          <a:ext cx="7920880" cy="762000"/>
        </p:xfrm>
        <a:graphic>
          <a:graphicData uri="http://schemas.openxmlformats.org/drawingml/2006/table">
            <a:tbl>
              <a:tblPr/>
              <a:tblGrid>
                <a:gridCol w="7920880"/>
              </a:tblGrid>
              <a:tr h="594752">
                <a:tc>
                  <a:txBody>
                    <a:bodyPr/>
                    <a:lstStyle/>
                    <a:p>
                      <a:pPr algn="l"/>
                      <a:r>
                        <a:rPr lang="en-US" altLang="ja-JP" sz="1000" b="1" dirty="0"/>
                        <a:t>【</a:t>
                      </a:r>
                      <a:r>
                        <a:rPr lang="ja-JP" altLang="en-US" sz="1000" b="1" dirty="0"/>
                        <a:t>会場</a:t>
                      </a:r>
                      <a:r>
                        <a:rPr lang="en-US" altLang="ja-JP" sz="1000" b="1" dirty="0"/>
                        <a:t>】</a:t>
                      </a:r>
                      <a:r>
                        <a:rPr lang="ja-JP" altLang="en-US" sz="1000" b="1" dirty="0"/>
                        <a:t>青島出版芸術館</a:t>
                      </a:r>
                      <a:r>
                        <a:rPr lang="ja-JP" altLang="en-US" sz="1000" dirty="0"/>
                        <a:t/>
                      </a:r>
                      <a:br>
                        <a:rPr lang="ja-JP" altLang="en-US" sz="1000" dirty="0"/>
                      </a:br>
                      <a:r>
                        <a:rPr lang="ja-JP" altLang="en-US" sz="1000" dirty="0"/>
                        <a:t>住所：青島市徐州路７７号</a:t>
                      </a:r>
                      <a:br>
                        <a:rPr lang="ja-JP" altLang="en-US" sz="1000" dirty="0"/>
                      </a:br>
                      <a:r>
                        <a:rPr lang="ja-JP" altLang="en-US" sz="1000" dirty="0"/>
                        <a:t>電話：０５３２－８５８３－０２５７</a:t>
                      </a:r>
                      <a:br>
                        <a:rPr lang="ja-JP" altLang="en-US" sz="1000" dirty="0"/>
                      </a:br>
                      <a:r>
                        <a:rPr lang="ja-JP" altLang="en-US" sz="1000" dirty="0"/>
                        <a:t>公共交通機関（バス）：２２３、３１８、３７４、２２４、３２２、３１９　「江西路」下車、</a:t>
                      </a:r>
                      <a:br>
                        <a:rPr lang="ja-JP" altLang="en-US" sz="1000" dirty="0"/>
                      </a:br>
                      <a:r>
                        <a:rPr lang="ja-JP" altLang="en-US" sz="1000" dirty="0"/>
                        <a:t>または、２０２、１２５、２２０、６０４、２１８、２２２、３７０、２２「山東路」</a:t>
                      </a:r>
                      <a:r>
                        <a:rPr lang="ja-JP" altLang="en-US" sz="1000" dirty="0" smtClean="0"/>
                        <a:t>下車路站下車</a:t>
                      </a:r>
                      <a:endParaRPr lang="ja-JP" altLang="en-US" dirty="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9</Words>
  <Application>Microsoft Office PowerPoint</Application>
  <PresentationFormat>画面に合わせる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Company>外務省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外務省</dc:creator>
  <cp:lastModifiedBy>外務省</cp:lastModifiedBy>
  <cp:revision>1</cp:revision>
  <dcterms:created xsi:type="dcterms:W3CDTF">2012-05-04T01:44:47Z</dcterms:created>
  <dcterms:modified xsi:type="dcterms:W3CDTF">2012-05-04T02:17:02Z</dcterms:modified>
</cp:coreProperties>
</file>